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700" r:id="rId1"/>
  </p:sldMasterIdLst>
  <p:notesMasterIdLst>
    <p:notesMasterId r:id="rId2"/>
  </p:notesMasterIdLst>
  <p:sldIdLst>
    <p:sldId id="457" r:id="rId3"/>
    <p:sldId id="458" r:id="rId4"/>
    <p:sldId id="459" r:id="rId5"/>
    <p:sldId id="460" r:id="rId6"/>
    <p:sldId id="461" r:id="rId7"/>
    <p:sldId id="462" r:id="rId8"/>
    <p:sldId id="463" r:id="rId9"/>
    <p:sldId id="464" r:id="rId10"/>
    <p:sldId id="465" r:id="rId11"/>
    <p:sldId id="466" r:id="rId12"/>
    <p:sldId id="467" r:id="rId13"/>
    <p:sldId id="468" r:id="rId14"/>
    <p:sldId id="469" r:id="rId15"/>
    <p:sldId id="470" r:id="rId16"/>
    <p:sldId id="471" r:id="rId17"/>
    <p:sldId id="472" r:id="rId18"/>
    <p:sldId id="473" r:id="rId19"/>
    <p:sldId id="474" r:id="rId20"/>
    <p:sldId id="475" r:id="rId21"/>
    <p:sldId id="476" r:id="rId22"/>
    <p:sldId id="477" r:id="rId23"/>
    <p:sldId id="478" r:id="rId24"/>
    <p:sldId id="479" r:id="rId25"/>
    <p:sldId id="480" r:id="rId26"/>
    <p:sldId id="481" r:id="rId27"/>
    <p:sldId id="482" r:id="rId28"/>
    <p:sldId id="483" r:id="rId29"/>
    <p:sldId id="484" r:id="rId30"/>
    <p:sldId id="485" r:id="rId31"/>
    <p:sldId id="486" r:id="rId32"/>
    <p:sldId id="487" r:id="rId33"/>
    <p:sldId id="488" r:id="rId34"/>
    <p:sldId id="489" r:id="rId35"/>
    <p:sldId id="490" r:id="rId36"/>
    <p:sldId id="491" r:id="rId37"/>
    <p:sldId id="492" r:id="rId38"/>
    <p:sldId id="493" r:id="rId39"/>
    <p:sldId id="494" r:id="rId40"/>
    <p:sldId id="495" r:id="rId41"/>
    <p:sldId id="496" r:id="rId42"/>
    <p:sldId id="497" r:id="rId43"/>
    <p:sldId id="498" r:id="rId44"/>
    <p:sldId id="499" r:id="rId45"/>
    <p:sldId id="500" r:id="rId46"/>
    <p:sldId id="501" r:id="rId47"/>
    <p:sldId id="502" r:id="rId48"/>
    <p:sldId id="503" r:id="rId49"/>
    <p:sldId id="504" r:id="rId50"/>
    <p:sldId id="505" r:id="rId51"/>
    <p:sldId id="506" r:id="rId52"/>
    <p:sldId id="507" r:id="rId53"/>
    <p:sldId id="508" r:id="rId54"/>
    <p:sldId id="509" r:id="rId55"/>
    <p:sldId id="510" r:id="rId56"/>
    <p:sldId id="511" r:id="rId57"/>
    <p:sldId id="512" r:id="rId58"/>
    <p:sldId id="513" r:id="rId59"/>
    <p:sldId id="514" r:id="rId60"/>
    <p:sldId id="515" r:id="rId61"/>
    <p:sldId id="516" r:id="rId62"/>
    <p:sldId id="517" r:id="rId63"/>
    <p:sldId id="518" r:id="rId64"/>
    <p:sldId id="519" r:id="rId65"/>
    <p:sldId id="520" r:id="rId66"/>
    <p:sldId id="521" r:id="rId67"/>
    <p:sldId id="522" r:id="rId68"/>
    <p:sldId id="523" r:id="rId69"/>
    <p:sldId id="524" r:id="rId70"/>
    <p:sldId id="525" r:id="rId71"/>
    <p:sldId id="526" r:id="rId72"/>
    <p:sldId id="527" r:id="rId73"/>
    <p:sldId id="528" r:id="rId74"/>
    <p:sldId id="529" r:id="rId75"/>
    <p:sldId id="530" r:id="rId76"/>
    <p:sldId id="531" r:id="rId77"/>
    <p:sldId id="532" r:id="rId78"/>
    <p:sldId id="533" r:id="rId79"/>
    <p:sldId id="534" r:id="rId80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262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472" y="19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tableStyles" Target="tableStyles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8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9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104859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</a:p>
        </p:txBody>
      </p:sp>
      <p:sp>
        <p:nvSpPr>
          <p:cNvPr id="104859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59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104859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0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182AD-10F0-4C7F-93A2-B45A16D7089C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BD86F-8A5F-4C03-9EBE-E3EF6AA61BD4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2.xml"/></Relationships>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2.xml"/></Relationships>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2.xml"/></Relationships>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2.xml"/></Relationships>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2.xml"/></Relationships>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2.xml"/></Relationships>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53500" y="0"/>
            <a:ext cx="10485000" cy="6858000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03122" y="0"/>
            <a:ext cx="10585756" cy="6858000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200948" y="0"/>
            <a:ext cx="9790103" cy="6858000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56818" y="0"/>
            <a:ext cx="10278363" cy="6858000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85775" y="128587"/>
            <a:ext cx="11220450" cy="6600825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27685" y="0"/>
            <a:ext cx="10736630" cy="6858000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24824" y="0"/>
            <a:ext cx="10142352" cy="6858000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196842" y="0"/>
            <a:ext cx="9798316" cy="6858000"/>
          </a:xfrm>
          <a:prstGeom prst="rect"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91466" y="0"/>
            <a:ext cx="10209068" cy="6858000"/>
          </a:xfrm>
          <a:prstGeom prst="rect"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541795" y="0"/>
            <a:ext cx="9108410" cy="6858000"/>
          </a:xfrm>
          <a:prstGeom prst="rect"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38162" y="204787"/>
            <a:ext cx="11115675" cy="4048125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65688" y="0"/>
            <a:ext cx="10260623" cy="6858000"/>
          </a:xfrm>
          <a:prstGeom prst="rect"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15064" y="0"/>
            <a:ext cx="9561871" cy="6858000"/>
          </a:xfrm>
          <a:prstGeom prst="rect"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23875" y="404812"/>
            <a:ext cx="11144250" cy="6048375"/>
          </a:xfrm>
          <a:prstGeom prst="rect"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91863" y="0"/>
            <a:ext cx="10208273" cy="6858000"/>
          </a:xfrm>
          <a:prstGeom prst="rect"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67087" y="0"/>
            <a:ext cx="10657826" cy="6858000"/>
          </a:xfrm>
          <a:prstGeom prst="rect"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86894" y="0"/>
            <a:ext cx="10418212" cy="6858000"/>
          </a:xfrm>
          <a:prstGeom prst="rect"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695991" y="0"/>
            <a:ext cx="8800017" cy="6858000"/>
          </a:xfrm>
          <a:prstGeom prst="rect"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66737" y="190500"/>
            <a:ext cx="11058525" cy="6477000"/>
          </a:xfrm>
          <a:prstGeom prst="rect"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68973" y="0"/>
            <a:ext cx="10454054" cy="6858000"/>
          </a:xfrm>
          <a:prstGeom prst="rect"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67672" y="0"/>
            <a:ext cx="10256655" cy="6858000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91977" y="0"/>
            <a:ext cx="10008045" cy="6858000"/>
          </a:xfrm>
          <a:prstGeom prst="rect"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37014" y="0"/>
            <a:ext cx="10317972" cy="6858000"/>
          </a:xfrm>
          <a:prstGeom prst="rect"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135072" y="0"/>
            <a:ext cx="9921856" cy="6858000"/>
          </a:xfrm>
          <a:prstGeom prst="rect"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28228" y="0"/>
            <a:ext cx="10335544" cy="6858000"/>
          </a:xfrm>
          <a:prstGeom prst="rect"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5559" y="0"/>
            <a:ext cx="10360882" cy="6858000"/>
          </a:xfrm>
          <a:prstGeom prst="rect"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35601" y="0"/>
            <a:ext cx="10120798" cy="6858000"/>
          </a:xfrm>
          <a:prstGeom prst="rect"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57121" y="0"/>
            <a:ext cx="10077758" cy="6858000"/>
          </a:xfrm>
          <a:prstGeom prst="rect"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17240" y="0"/>
            <a:ext cx="10357519" cy="6858000"/>
          </a:xfrm>
          <a:prstGeom prst="rect"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96992" y="0"/>
            <a:ext cx="9998015" cy="6858000"/>
          </a:xfrm>
          <a:prstGeom prst="rect"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25184" y="0"/>
            <a:ext cx="10141631" cy="6858000"/>
          </a:xfrm>
          <a:prstGeom prst="rect"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915126" y="0"/>
            <a:ext cx="8361748" cy="6858000"/>
          </a:xfrm>
          <a:prstGeom prst="rect"/>
        </p:spPr>
      </p:pic>
      <p:sp>
        <p:nvSpPr>
          <p:cNvPr id="1048586" name="Rectangle 3"/>
          <p:cNvSpPr/>
          <p:nvPr/>
        </p:nvSpPr>
        <p:spPr>
          <a:xfrm>
            <a:off x="1656080" y="5984240"/>
            <a:ext cx="1066800" cy="873760"/>
          </a:xfrm>
          <a:prstGeom prst="rect"/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587" name="Rectangle 4"/>
          <p:cNvSpPr/>
          <p:nvPr/>
        </p:nvSpPr>
        <p:spPr>
          <a:xfrm>
            <a:off x="7190105" y="5984240"/>
            <a:ext cx="1066800" cy="873760"/>
          </a:xfrm>
          <a:prstGeom prst="rect"/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425677" y="0"/>
            <a:ext cx="9340645" cy="6858000"/>
          </a:xfrm>
          <a:prstGeom prst="rect"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25398" y="0"/>
            <a:ext cx="9541203" cy="6858000"/>
          </a:xfrm>
          <a:prstGeom prst="rect"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16955" y="0"/>
            <a:ext cx="10158090" cy="6858000"/>
          </a:xfrm>
          <a:prstGeom prst="rect"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85308" y="0"/>
            <a:ext cx="10289788" cy="6858000"/>
          </a:xfrm>
          <a:prstGeom prst="rect"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271808" y="0"/>
            <a:ext cx="9648384" cy="6858000"/>
          </a:xfrm>
          <a:prstGeom prst="rect"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42737" y="0"/>
            <a:ext cx="10106526" cy="6858000"/>
          </a:xfrm>
          <a:prstGeom prst="rect"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5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273461" y="0"/>
            <a:ext cx="9645078" cy="6858000"/>
          </a:xfrm>
          <a:prstGeom prst="rect"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147187" y="0"/>
            <a:ext cx="9897626" cy="6858000"/>
          </a:xfrm>
          <a:prstGeom prst="rect"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99900" y="0"/>
            <a:ext cx="10592199" cy="6858000"/>
          </a:xfrm>
          <a:prstGeom prst="rect"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96630" y="0"/>
            <a:ext cx="9998740" cy="6858000"/>
          </a:xfrm>
          <a:prstGeom prst="rect"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293775" y="0"/>
            <a:ext cx="9604450" cy="6858000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14350" y="9525"/>
            <a:ext cx="11163300" cy="6838950"/>
          </a:xfrm>
          <a:prstGeom prst="rect"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230360" y="0"/>
            <a:ext cx="9731280" cy="6858000"/>
          </a:xfrm>
          <a:prstGeom prst="rect"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98965" y="0"/>
            <a:ext cx="9994070" cy="6858000"/>
          </a:xfrm>
          <a:prstGeom prst="rect"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98064" y="0"/>
            <a:ext cx="9395871" cy="6858000"/>
          </a:xfrm>
          <a:prstGeom prst="rect"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3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262006" y="0"/>
            <a:ext cx="9667988" cy="6858000"/>
          </a:xfrm>
          <a:prstGeom prst="rect"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4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14832" y="0"/>
            <a:ext cx="9562335" cy="6858000"/>
          </a:xfrm>
          <a:prstGeom prst="rect"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5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67634" y="0"/>
            <a:ext cx="10256731" cy="6858000"/>
          </a:xfrm>
          <a:prstGeom prst="rect"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6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58982" y="0"/>
            <a:ext cx="10474036" cy="6858000"/>
          </a:xfrm>
          <a:prstGeom prst="rect"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7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86970" y="0"/>
            <a:ext cx="10018059" cy="6858000"/>
          </a:xfrm>
          <a:prstGeom prst="rect"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8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50338" y="0"/>
            <a:ext cx="10291324" cy="6858000"/>
          </a:xfrm>
          <a:prstGeom prst="rect"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9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187905" y="0"/>
            <a:ext cx="9816190" cy="6858000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886902" y="0"/>
            <a:ext cx="8418195" cy="6858000"/>
          </a:xfrm>
          <a:prstGeom prst="rect"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0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00125" y="0"/>
            <a:ext cx="10191750" cy="6858000"/>
          </a:xfrm>
          <a:prstGeom prst="rect"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82687" y="0"/>
            <a:ext cx="10026625" cy="6858000"/>
          </a:xfrm>
          <a:prstGeom prst="rect"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2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172091" y="0"/>
            <a:ext cx="9847818" cy="6858000"/>
          </a:xfrm>
          <a:prstGeom prst="rect"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3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85616" y="0"/>
            <a:ext cx="9420768" cy="6858000"/>
          </a:xfrm>
          <a:prstGeom prst="rect"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4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272292" y="0"/>
            <a:ext cx="9647415" cy="6858000"/>
          </a:xfrm>
          <a:prstGeom prst="rect"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5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46328" y="0"/>
            <a:ext cx="10099343" cy="6858000"/>
          </a:xfrm>
          <a:prstGeom prst="rect"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6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60612" y="0"/>
            <a:ext cx="10470776" cy="6858000"/>
          </a:xfrm>
          <a:prstGeom prst="rect"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7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227971" y="0"/>
            <a:ext cx="9736058" cy="6858000"/>
          </a:xfrm>
          <a:prstGeom prst="rect"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8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10768" y="0"/>
            <a:ext cx="10570464" cy="6858000"/>
          </a:xfrm>
          <a:prstGeom prst="rect"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9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261741" y="0"/>
            <a:ext cx="9668518" cy="6858000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25693" y="0"/>
            <a:ext cx="10140613" cy="6858000"/>
          </a:xfrm>
          <a:prstGeom prst="rect"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0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60181" y="0"/>
            <a:ext cx="10471638" cy="6858000"/>
          </a:xfrm>
          <a:prstGeom prst="rect"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1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17117" y="0"/>
            <a:ext cx="10157766" cy="6858000"/>
          </a:xfrm>
          <a:prstGeom prst="rect"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2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849789" y="0"/>
            <a:ext cx="8492422" cy="6858000"/>
          </a:xfrm>
          <a:prstGeom prst="rect"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3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57373" y="0"/>
            <a:ext cx="10477254" cy="6858000"/>
          </a:xfrm>
          <a:prstGeom prst="rect"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4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34122" y="0"/>
            <a:ext cx="10723756" cy="6858000"/>
          </a:xfrm>
          <a:prstGeom prst="rect"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5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17144" y="0"/>
            <a:ext cx="10557711" cy="6858000"/>
          </a:xfrm>
          <a:prstGeom prst="rect"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6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477086" y="0"/>
            <a:ext cx="9237828" cy="6858000"/>
          </a:xfrm>
          <a:prstGeom prst="rect"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7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26847" y="0"/>
            <a:ext cx="11138305" cy="6858000"/>
          </a:xfrm>
          <a:prstGeom prst="rect"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8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22056" y="0"/>
            <a:ext cx="10747887" cy="6858000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64018" y="0"/>
            <a:ext cx="10663963" cy="6858000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39321" y="0"/>
            <a:ext cx="10713357" cy="6858000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Macintosh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Dr. Abid Iqbal</dc:creator>
  <cp:lastModifiedBy>Abeer Irfan</cp:lastModifiedBy>
  <dcterms:created xsi:type="dcterms:W3CDTF">2023-10-02T20:37:12Z</dcterms:created>
  <dcterms:modified xsi:type="dcterms:W3CDTF">2024-01-31T08:22:27Z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b35d5bb7656b4b84a21601afc193bdbd</vt:lpwstr>
  </property>
</Properties>
</file>